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B12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8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570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770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7954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983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8604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788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404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8503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3314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09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1410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CC5B-A8CE-44BF-BF42-34A1A48ACE7A}" type="datetimeFigureOut">
              <a:rPr lang="fr-BE" smtClean="0"/>
              <a:t>29-11-16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F0DA2-3A7B-4C8E-BABA-A11D95A9D19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246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0728" y="395536"/>
            <a:ext cx="5184576" cy="2592288"/>
          </a:xfrm>
          <a:prstGeom prst="rect">
            <a:avLst/>
          </a:prstGeom>
        </p:spPr>
        <p:txBody>
          <a:bodyPr wrap="none">
            <a:prstTxWarp prst="textButtonPour">
              <a:avLst>
                <a:gd name="adj1" fmla="val 10982924"/>
                <a:gd name="adj2" fmla="val 0"/>
              </a:avLst>
            </a:prstTxWarp>
            <a:spAutoFit/>
          </a:bodyPr>
          <a:lstStyle/>
          <a:p>
            <a:pPr algn="ctr"/>
            <a:r>
              <a:rPr lang="fr-BE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La folle journée des </a:t>
            </a:r>
            <a:r>
              <a:rPr lang="fr-BE" b="1" dirty="0" smtClean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1C8</a:t>
            </a:r>
          </a:p>
          <a:p>
            <a:pPr algn="ctr"/>
            <a:r>
              <a:rPr lang="fr-BE" b="1" dirty="0" smtClean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vue </a:t>
            </a:r>
            <a:r>
              <a:rPr lang="fr-BE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par </a:t>
            </a:r>
            <a:endParaRPr lang="fr-BE" b="1" dirty="0" smtClean="0"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fr-BE" b="1" dirty="0" smtClean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les </a:t>
            </a:r>
            <a:r>
              <a:rPr lang="fr-BE" b="1" dirty="0"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filles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764704" y="3275856"/>
            <a:ext cx="549894" cy="252028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r-BE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NOURAH</a:t>
            </a:r>
            <a:endParaRPr lang="fr-BE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4704" y="33385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oublions pas gant, bonnet écharpes,…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764704" y="36986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riginale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764704" y="405865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nion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764704" y="441869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angement</a:t>
            </a:r>
            <a:r>
              <a:rPr lang="fr-BE" dirty="0" smtClean="0"/>
              <a:t> des chambres</a:t>
            </a:r>
            <a:endParaRPr lang="fr-BE" dirty="0"/>
          </a:p>
        </p:txBody>
      </p:sp>
      <p:sp>
        <p:nvSpPr>
          <p:cNvPr id="11" name="ZoneTexte 10"/>
          <p:cNvSpPr txBox="1"/>
          <p:nvPr/>
        </p:nvSpPr>
        <p:spPr>
          <a:xfrm>
            <a:off x="764704" y="477873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nanas</a:t>
            </a:r>
            <a:endParaRPr lang="fr-BE" dirty="0"/>
          </a:p>
        </p:txBody>
      </p:sp>
      <p:sp>
        <p:nvSpPr>
          <p:cNvPr id="12" name="ZoneTexte 11"/>
          <p:cNvSpPr txBox="1"/>
          <p:nvPr/>
        </p:nvSpPr>
        <p:spPr>
          <a:xfrm>
            <a:off x="764704" y="507605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eureux</a:t>
            </a:r>
            <a:endParaRPr lang="fr-BE" dirty="0"/>
          </a:p>
        </p:txBody>
      </p:sp>
      <p:sp>
        <p:nvSpPr>
          <p:cNvPr id="13" name="ZoneTexte 12"/>
          <p:cNvSpPr txBox="1"/>
          <p:nvPr/>
        </p:nvSpPr>
        <p:spPr>
          <a:xfrm>
            <a:off x="2132856" y="4834039"/>
            <a:ext cx="549894" cy="2520280"/>
          </a:xfrm>
          <a:prstGeom prst="rect">
            <a:avLst/>
          </a:prstGeom>
          <a:noFill/>
        </p:spPr>
        <p:txBody>
          <a:bodyPr vert="wordArtVert"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BE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IMANE</a:t>
            </a:r>
            <a:endParaRPr lang="fr-BE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106686" y="487540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noubliable</a:t>
            </a:r>
            <a:r>
              <a:rPr lang="fr-BE" dirty="0" smtClean="0"/>
              <a:t> journée</a:t>
            </a:r>
            <a:endParaRPr lang="fr-BE" dirty="0"/>
          </a:p>
        </p:txBody>
      </p:sp>
      <p:sp>
        <p:nvSpPr>
          <p:cNvPr id="15" name="ZoneTexte 14"/>
          <p:cNvSpPr txBox="1"/>
          <p:nvPr/>
        </p:nvSpPr>
        <p:spPr>
          <a:xfrm>
            <a:off x="2106686" y="523544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 </a:t>
            </a:r>
            <a:r>
              <a:rPr lang="fr-BE" dirty="0" err="1" smtClean="0"/>
              <a:t>agnifiques</a:t>
            </a:r>
            <a:r>
              <a:rPr lang="fr-BE" dirty="0" smtClean="0"/>
              <a:t> moments avec les autres élèves</a:t>
            </a:r>
            <a:endParaRPr lang="fr-BE" dirty="0"/>
          </a:p>
        </p:txBody>
      </p:sp>
      <p:sp>
        <p:nvSpPr>
          <p:cNvPr id="16" name="ZoneTexte 15"/>
          <p:cNvSpPr txBox="1"/>
          <p:nvPr/>
        </p:nvSpPr>
        <p:spPr>
          <a:xfrm>
            <a:off x="2106686" y="55954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 nanas dans la pizza</a:t>
            </a:r>
            <a:endParaRPr lang="fr-BE" dirty="0"/>
          </a:p>
        </p:txBody>
      </p:sp>
      <p:sp>
        <p:nvSpPr>
          <p:cNvPr id="17" name="ZoneTexte 16"/>
          <p:cNvSpPr txBox="1"/>
          <p:nvPr/>
        </p:nvSpPr>
        <p:spPr>
          <a:xfrm>
            <a:off x="2106686" y="595552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 </a:t>
            </a:r>
            <a:r>
              <a:rPr lang="fr-BE" dirty="0" err="1" smtClean="0"/>
              <a:t>ature</a:t>
            </a:r>
            <a:r>
              <a:rPr lang="fr-BE" dirty="0" smtClean="0"/>
              <a:t> autour de notre chambre</a:t>
            </a:r>
            <a:endParaRPr lang="fr-BE" dirty="0"/>
          </a:p>
        </p:txBody>
      </p:sp>
      <p:sp>
        <p:nvSpPr>
          <p:cNvPr id="18" name="ZoneTexte 17"/>
          <p:cNvSpPr txBox="1"/>
          <p:nvPr/>
        </p:nvSpPr>
        <p:spPr>
          <a:xfrm>
            <a:off x="2106686" y="631556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 </a:t>
            </a:r>
            <a:r>
              <a:rPr lang="fr-BE" dirty="0" err="1" smtClean="0"/>
              <a:t>xpression</a:t>
            </a:r>
            <a:r>
              <a:rPr lang="fr-BE" dirty="0" smtClean="0"/>
              <a:t> orale</a:t>
            </a:r>
            <a:endParaRPr lang="fr-BE" dirty="0"/>
          </a:p>
        </p:txBody>
      </p:sp>
      <p:sp>
        <p:nvSpPr>
          <p:cNvPr id="20" name="ZoneTexte 19"/>
          <p:cNvSpPr txBox="1"/>
          <p:nvPr/>
        </p:nvSpPr>
        <p:spPr>
          <a:xfrm>
            <a:off x="642157" y="6804248"/>
            <a:ext cx="549894" cy="252028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r-BE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MAELLE</a:t>
            </a:r>
            <a:endParaRPr lang="fr-BE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42156" y="6866964"/>
            <a:ext cx="487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 </a:t>
            </a:r>
            <a:r>
              <a:rPr lang="fr-BE" dirty="0" err="1" smtClean="0"/>
              <a:t>oments</a:t>
            </a:r>
            <a:r>
              <a:rPr lang="fr-BE" dirty="0" smtClean="0"/>
              <a:t> chouettes passés avec les copines</a:t>
            </a:r>
            <a:endParaRPr lang="fr-BE" dirty="0"/>
          </a:p>
        </p:txBody>
      </p:sp>
      <p:sp>
        <p:nvSpPr>
          <p:cNvPr id="22" name="ZoneTexte 21"/>
          <p:cNvSpPr txBox="1"/>
          <p:nvPr/>
        </p:nvSpPr>
        <p:spPr>
          <a:xfrm>
            <a:off x="642157" y="722700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 nanas</a:t>
            </a:r>
            <a:endParaRPr lang="fr-BE" dirty="0"/>
          </a:p>
        </p:txBody>
      </p:sp>
      <p:sp>
        <p:nvSpPr>
          <p:cNvPr id="23" name="ZoneTexte 22"/>
          <p:cNvSpPr txBox="1"/>
          <p:nvPr/>
        </p:nvSpPr>
        <p:spPr>
          <a:xfrm>
            <a:off x="642157" y="758704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xpressions</a:t>
            </a:r>
            <a:endParaRPr lang="fr-BE" dirty="0"/>
          </a:p>
        </p:txBody>
      </p:sp>
      <p:sp>
        <p:nvSpPr>
          <p:cNvPr id="24" name="ZoneTexte 23"/>
          <p:cNvSpPr txBox="1"/>
          <p:nvPr/>
        </p:nvSpPr>
        <p:spPr>
          <a:xfrm>
            <a:off x="642157" y="794708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azer</a:t>
            </a:r>
            <a:r>
              <a:rPr lang="fr-BE" dirty="0" smtClean="0"/>
              <a:t> Tag</a:t>
            </a:r>
            <a:endParaRPr lang="fr-BE" dirty="0"/>
          </a:p>
        </p:txBody>
      </p:sp>
      <p:sp>
        <p:nvSpPr>
          <p:cNvPr id="25" name="ZoneTexte 24"/>
          <p:cNvSpPr txBox="1"/>
          <p:nvPr/>
        </p:nvSpPr>
        <p:spPr>
          <a:xfrm>
            <a:off x="642157" y="830712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a la </a:t>
            </a:r>
            <a:r>
              <a:rPr lang="fr-BE" dirty="0" err="1" smtClean="0"/>
              <a:t>la</a:t>
            </a:r>
            <a:r>
              <a:rPr lang="fr-BE" dirty="0" smtClean="0"/>
              <a:t> (Quizz Musicale)</a:t>
            </a:r>
            <a:endParaRPr lang="fr-BE" dirty="0"/>
          </a:p>
        </p:txBody>
      </p:sp>
      <p:sp>
        <p:nvSpPr>
          <p:cNvPr id="26" name="ZoneTexte 25"/>
          <p:cNvSpPr txBox="1"/>
          <p:nvPr/>
        </p:nvSpPr>
        <p:spPr>
          <a:xfrm>
            <a:off x="642157" y="86044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clatant</a:t>
            </a:r>
            <a:endParaRPr lang="fr-BE" dirty="0"/>
          </a:p>
        </p:txBody>
      </p:sp>
      <p:sp>
        <p:nvSpPr>
          <p:cNvPr id="28" name="ZoneTexte 27"/>
          <p:cNvSpPr txBox="1"/>
          <p:nvPr/>
        </p:nvSpPr>
        <p:spPr>
          <a:xfrm>
            <a:off x="4125551" y="7427100"/>
            <a:ext cx="549894" cy="252028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r-BE" sz="2000" b="1" dirty="0" smtClean="0">
                <a:ln w="315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LEA</a:t>
            </a:r>
            <a:endParaRPr lang="fr-BE" sz="2000" b="1" cap="all" dirty="0">
              <a:ln w="3155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149080" y="74523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azer</a:t>
            </a:r>
            <a:r>
              <a:rPr lang="fr-BE" dirty="0" smtClean="0"/>
              <a:t> Tag</a:t>
            </a:r>
            <a:endParaRPr lang="fr-BE" dirty="0"/>
          </a:p>
        </p:txBody>
      </p:sp>
      <p:sp>
        <p:nvSpPr>
          <p:cNvPr id="30" name="ZoneTexte 29"/>
          <p:cNvSpPr txBox="1"/>
          <p:nvPr/>
        </p:nvSpPr>
        <p:spPr>
          <a:xfrm>
            <a:off x="4149080" y="781236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nergétique</a:t>
            </a:r>
            <a:endParaRPr lang="fr-BE" dirty="0"/>
          </a:p>
        </p:txBody>
      </p:sp>
      <p:sp>
        <p:nvSpPr>
          <p:cNvPr id="31" name="ZoneTexte 30"/>
          <p:cNvSpPr txBox="1"/>
          <p:nvPr/>
        </p:nvSpPr>
        <p:spPr>
          <a:xfrm>
            <a:off x="4149080" y="817240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musant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487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2656" y="251520"/>
            <a:ext cx="549894" cy="3168352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r-BE" sz="2000" b="1" spc="100" dirty="0" smtClean="0">
                <a:ln w="180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BLANDINE</a:t>
            </a:r>
            <a:endParaRPr lang="fr-BE" sz="2000" b="1" spc="100" dirty="0">
              <a:ln w="18000">
                <a:solidFill>
                  <a:srgbClr val="FF0000"/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32656" y="32352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elle visite de la mine</a:t>
            </a:r>
            <a:endParaRPr lang="fr-BE" dirty="0"/>
          </a:p>
        </p:txBody>
      </p:sp>
      <p:sp>
        <p:nvSpPr>
          <p:cNvPr id="4" name="ZoneTexte 3"/>
          <p:cNvSpPr txBox="1"/>
          <p:nvPr/>
        </p:nvSpPr>
        <p:spPr>
          <a:xfrm>
            <a:off x="332656" y="68356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alala</a:t>
            </a:r>
            <a:r>
              <a:rPr lang="fr-BE" dirty="0" smtClean="0"/>
              <a:t> (Quizz Musical)</a:t>
            </a:r>
            <a:endParaRPr lang="fr-BE" dirty="0"/>
          </a:p>
        </p:txBody>
      </p:sp>
      <p:sp>
        <p:nvSpPr>
          <p:cNvPr id="5" name="ZoneTexte 4"/>
          <p:cNvSpPr txBox="1"/>
          <p:nvPr/>
        </p:nvSpPr>
        <p:spPr>
          <a:xfrm>
            <a:off x="332656" y="104360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mitié</a:t>
            </a:r>
            <a:r>
              <a:rPr lang="fr-BE" dirty="0" smtClean="0"/>
              <a:t> crée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332656" y="1403648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 ‘oublions pas nos bonnets, écharpes, gants</a:t>
            </a:r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332656" y="17636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 épart</a:t>
            </a:r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332656" y="212372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per géniale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355636" y="248376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amanax</a:t>
            </a:r>
            <a:endParaRPr lang="fr-BE" dirty="0"/>
          </a:p>
        </p:txBody>
      </p:sp>
      <p:sp>
        <p:nvSpPr>
          <p:cNvPr id="11" name="ZoneTexte 10"/>
          <p:cNvSpPr txBox="1"/>
          <p:nvPr/>
        </p:nvSpPr>
        <p:spPr>
          <a:xfrm>
            <a:off x="349976" y="290652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nergétique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13" name="ZoneTexte 12"/>
          <p:cNvSpPr txBox="1"/>
          <p:nvPr/>
        </p:nvSpPr>
        <p:spPr>
          <a:xfrm>
            <a:off x="2600908" y="2493060"/>
            <a:ext cx="549894" cy="252028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r-BE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EMMA</a:t>
            </a:r>
            <a:endParaRPr lang="fr-BE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600908" y="253371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nergétique</a:t>
            </a:r>
            <a:endParaRPr lang="fr-BE" dirty="0"/>
          </a:p>
        </p:txBody>
      </p:sp>
      <p:sp>
        <p:nvSpPr>
          <p:cNvPr id="15" name="ZoneTexte 14"/>
          <p:cNvSpPr txBox="1"/>
          <p:nvPr/>
        </p:nvSpPr>
        <p:spPr>
          <a:xfrm>
            <a:off x="2659892" y="289375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agique</a:t>
            </a:r>
            <a:endParaRPr lang="fr-BE" dirty="0"/>
          </a:p>
        </p:txBody>
      </p:sp>
      <p:sp>
        <p:nvSpPr>
          <p:cNvPr id="16" name="ZoneTexte 15"/>
          <p:cNvSpPr txBox="1"/>
          <p:nvPr/>
        </p:nvSpPr>
        <p:spPr>
          <a:xfrm>
            <a:off x="2659892" y="325379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erveilleux</a:t>
            </a:r>
            <a:endParaRPr lang="fr-BE" dirty="0"/>
          </a:p>
        </p:txBody>
      </p:sp>
      <p:sp>
        <p:nvSpPr>
          <p:cNvPr id="17" name="ZoneTexte 16"/>
          <p:cNvSpPr txBox="1"/>
          <p:nvPr/>
        </p:nvSpPr>
        <p:spPr>
          <a:xfrm>
            <a:off x="2659892" y="361383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venture</a:t>
            </a:r>
            <a:endParaRPr lang="fr-BE" dirty="0"/>
          </a:p>
        </p:txBody>
      </p:sp>
      <p:sp>
        <p:nvSpPr>
          <p:cNvPr id="20" name="ZoneTexte 19"/>
          <p:cNvSpPr txBox="1"/>
          <p:nvPr/>
        </p:nvSpPr>
        <p:spPr>
          <a:xfrm>
            <a:off x="548680" y="3563888"/>
            <a:ext cx="549894" cy="2520280"/>
          </a:xfrm>
          <a:prstGeom prst="rect">
            <a:avLst/>
          </a:prstGeom>
          <a:noFill/>
        </p:spPr>
        <p:txBody>
          <a:bodyPr vert="wordArtVert"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r-BE" sz="2000" b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EMILIE</a:t>
            </a:r>
            <a:endParaRPr lang="fr-BE" sz="2000" b="1" cap="all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71599" y="362660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nergétique</a:t>
            </a:r>
            <a:endParaRPr lang="fr-BE" dirty="0"/>
          </a:p>
        </p:txBody>
      </p:sp>
      <p:sp>
        <p:nvSpPr>
          <p:cNvPr id="22" name="ZoneTexte 21"/>
          <p:cNvSpPr txBox="1"/>
          <p:nvPr/>
        </p:nvSpPr>
        <p:spPr>
          <a:xfrm>
            <a:off x="571599" y="398664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 </a:t>
            </a:r>
            <a:r>
              <a:rPr lang="fr-BE" dirty="0" err="1" smtClean="0"/>
              <a:t>arrant</a:t>
            </a:r>
            <a:endParaRPr lang="fr-BE" dirty="0"/>
          </a:p>
        </p:txBody>
      </p:sp>
      <p:sp>
        <p:nvSpPr>
          <p:cNvPr id="23" name="ZoneTexte 22"/>
          <p:cNvSpPr txBox="1"/>
          <p:nvPr/>
        </p:nvSpPr>
        <p:spPr>
          <a:xfrm>
            <a:off x="548680" y="434668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ntéressant</a:t>
            </a:r>
            <a:endParaRPr lang="fr-BE" dirty="0"/>
          </a:p>
        </p:txBody>
      </p:sp>
      <p:sp>
        <p:nvSpPr>
          <p:cNvPr id="24" name="ZoneTexte 23"/>
          <p:cNvSpPr txBox="1"/>
          <p:nvPr/>
        </p:nvSpPr>
        <p:spPr>
          <a:xfrm>
            <a:off x="571599" y="470672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udique</a:t>
            </a:r>
            <a:endParaRPr lang="fr-BE" dirty="0"/>
          </a:p>
        </p:txBody>
      </p:sp>
      <p:sp>
        <p:nvSpPr>
          <p:cNvPr id="25" name="ZoneTexte 24"/>
          <p:cNvSpPr txBox="1"/>
          <p:nvPr/>
        </p:nvSpPr>
        <p:spPr>
          <a:xfrm>
            <a:off x="571599" y="506676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</a:t>
            </a:r>
            <a:r>
              <a:rPr lang="fr-BE" dirty="0" err="1" smtClean="0"/>
              <a:t>mpressionnant</a:t>
            </a:r>
            <a:endParaRPr lang="fr-BE" dirty="0"/>
          </a:p>
        </p:txBody>
      </p:sp>
      <p:sp>
        <p:nvSpPr>
          <p:cNvPr id="26" name="ZoneTexte 25"/>
          <p:cNvSpPr txBox="1"/>
          <p:nvPr/>
        </p:nvSpPr>
        <p:spPr>
          <a:xfrm>
            <a:off x="571599" y="53640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clatant</a:t>
            </a:r>
            <a:endParaRPr lang="fr-BE" dirty="0"/>
          </a:p>
        </p:txBody>
      </p:sp>
      <p:sp>
        <p:nvSpPr>
          <p:cNvPr id="27" name="ZoneTexte 26"/>
          <p:cNvSpPr txBox="1"/>
          <p:nvPr/>
        </p:nvSpPr>
        <p:spPr>
          <a:xfrm>
            <a:off x="2394859" y="4541533"/>
            <a:ext cx="549894" cy="288997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r-BE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ROBERTA</a:t>
            </a:r>
            <a:endParaRPr lang="fr-BE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394859" y="4604249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assemblement</a:t>
            </a:r>
            <a:endParaRPr lang="fr-BE" dirty="0"/>
          </a:p>
        </p:txBody>
      </p:sp>
      <p:sp>
        <p:nvSpPr>
          <p:cNvPr id="29" name="ZoneTexte 28"/>
          <p:cNvSpPr txBox="1"/>
          <p:nvPr/>
        </p:nvSpPr>
        <p:spPr>
          <a:xfrm>
            <a:off x="2394859" y="4964289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rientale</a:t>
            </a:r>
            <a:endParaRPr lang="fr-BE" dirty="0"/>
          </a:p>
        </p:txBody>
      </p:sp>
      <p:sp>
        <p:nvSpPr>
          <p:cNvPr id="30" name="ZoneTexte 29"/>
          <p:cNvSpPr txBox="1"/>
          <p:nvPr/>
        </p:nvSpPr>
        <p:spPr>
          <a:xfrm>
            <a:off x="2394859" y="5324329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attle</a:t>
            </a:r>
            <a:r>
              <a:rPr lang="fr-BE" dirty="0" smtClean="0"/>
              <a:t> musicale</a:t>
            </a:r>
            <a:endParaRPr lang="fr-BE" dirty="0"/>
          </a:p>
        </p:txBody>
      </p:sp>
      <p:sp>
        <p:nvSpPr>
          <p:cNvPr id="31" name="ZoneTexte 30"/>
          <p:cNvSpPr txBox="1"/>
          <p:nvPr/>
        </p:nvSpPr>
        <p:spPr>
          <a:xfrm>
            <a:off x="2394859" y="5684369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xpression</a:t>
            </a:r>
            <a:r>
              <a:rPr lang="fr-BE" dirty="0" smtClean="0"/>
              <a:t> orale</a:t>
            </a:r>
            <a:endParaRPr lang="fr-BE" dirty="0"/>
          </a:p>
        </p:txBody>
      </p:sp>
      <p:sp>
        <p:nvSpPr>
          <p:cNvPr id="32" name="ZoneTexte 31"/>
          <p:cNvSpPr txBox="1"/>
          <p:nvPr/>
        </p:nvSpPr>
        <p:spPr>
          <a:xfrm>
            <a:off x="2394859" y="6044409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angement</a:t>
            </a:r>
            <a:r>
              <a:rPr lang="fr-BE" dirty="0" smtClean="0"/>
              <a:t> de classe</a:t>
            </a:r>
            <a:endParaRPr lang="fr-BE" dirty="0"/>
          </a:p>
        </p:txBody>
      </p:sp>
      <p:sp>
        <p:nvSpPr>
          <p:cNvPr id="33" name="ZoneTexte 32"/>
          <p:cNvSpPr txBox="1"/>
          <p:nvPr/>
        </p:nvSpPr>
        <p:spPr>
          <a:xfrm>
            <a:off x="2394859" y="6351387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rotinette</a:t>
            </a:r>
            <a:r>
              <a:rPr lang="fr-BE" dirty="0" smtClean="0"/>
              <a:t> tout terrain</a:t>
            </a:r>
            <a:endParaRPr lang="fr-BE" dirty="0"/>
          </a:p>
        </p:txBody>
      </p:sp>
      <p:sp>
        <p:nvSpPr>
          <p:cNvPr id="34" name="ZoneTexte 33"/>
          <p:cNvSpPr txBox="1"/>
          <p:nvPr/>
        </p:nvSpPr>
        <p:spPr>
          <a:xfrm>
            <a:off x="2430863" y="6711427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nanas</a:t>
            </a:r>
            <a:endParaRPr lang="fr-BE" dirty="0"/>
          </a:p>
        </p:txBody>
      </p:sp>
      <p:sp>
        <p:nvSpPr>
          <p:cNvPr id="35" name="ZoneTexte 34"/>
          <p:cNvSpPr txBox="1"/>
          <p:nvPr/>
        </p:nvSpPr>
        <p:spPr>
          <a:xfrm>
            <a:off x="377798" y="6253158"/>
            <a:ext cx="549894" cy="288997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fr-BE" sz="2000" b="1" dirty="0" smtClean="0">
                <a:ln w="18000">
                  <a:solidFill>
                    <a:srgbClr val="FCDB12"/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AITANA</a:t>
            </a:r>
            <a:endParaRPr lang="fr-BE" sz="2000" b="1" dirty="0">
              <a:ln w="18000">
                <a:solidFill>
                  <a:srgbClr val="FCDB12"/>
                </a:solidFill>
                <a:prstDash val="solid"/>
                <a:miter lim="800000"/>
              </a:ln>
              <a:solidFill>
                <a:srgbClr val="FF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11172" y="6343085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venture</a:t>
            </a:r>
            <a:endParaRPr lang="fr-BE" dirty="0"/>
          </a:p>
        </p:txBody>
      </p:sp>
      <p:sp>
        <p:nvSpPr>
          <p:cNvPr id="37" name="ZoneTexte 36"/>
          <p:cNvSpPr txBox="1"/>
          <p:nvPr/>
        </p:nvSpPr>
        <p:spPr>
          <a:xfrm>
            <a:off x="377798" y="667591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ntense</a:t>
            </a:r>
            <a:endParaRPr lang="fr-BE" dirty="0"/>
          </a:p>
        </p:txBody>
      </p:sp>
      <p:sp>
        <p:nvSpPr>
          <p:cNvPr id="38" name="ZoneTexte 37"/>
          <p:cNvSpPr txBox="1"/>
          <p:nvPr/>
        </p:nvSpPr>
        <p:spPr>
          <a:xfrm>
            <a:off x="377798" y="703595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rotinette</a:t>
            </a:r>
            <a:endParaRPr lang="fr-BE" dirty="0"/>
          </a:p>
        </p:txBody>
      </p:sp>
      <p:sp>
        <p:nvSpPr>
          <p:cNvPr id="39" name="ZoneTexte 38"/>
          <p:cNvSpPr txBox="1"/>
          <p:nvPr/>
        </p:nvSpPr>
        <p:spPr>
          <a:xfrm>
            <a:off x="411172" y="736536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drénaline</a:t>
            </a:r>
            <a:endParaRPr lang="fr-BE" dirty="0"/>
          </a:p>
        </p:txBody>
      </p:sp>
      <p:sp>
        <p:nvSpPr>
          <p:cNvPr id="40" name="ZoneTexte 39"/>
          <p:cNvSpPr txBox="1"/>
          <p:nvPr/>
        </p:nvSpPr>
        <p:spPr>
          <a:xfrm>
            <a:off x="404664" y="773106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</a:t>
            </a:r>
            <a:r>
              <a:rPr lang="fr-BE" dirty="0" err="1" smtClean="0"/>
              <a:t>ordique</a:t>
            </a:r>
            <a:endParaRPr lang="fr-BE" dirty="0"/>
          </a:p>
        </p:txBody>
      </p:sp>
      <p:sp>
        <p:nvSpPr>
          <p:cNvPr id="41" name="ZoneTexte 40"/>
          <p:cNvSpPr txBox="1"/>
          <p:nvPr/>
        </p:nvSpPr>
        <p:spPr>
          <a:xfrm>
            <a:off x="377798" y="80630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     musant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4608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179</Words>
  <Application>Microsoft Office PowerPoint</Application>
  <PresentationFormat>Affichage à l'écran (4:3)</PresentationFormat>
  <Paragraphs>63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Mac gyver</dc:creator>
  <cp:lastModifiedBy>Mac gyver</cp:lastModifiedBy>
  <cp:revision>7</cp:revision>
  <dcterms:created xsi:type="dcterms:W3CDTF">2016-11-29T20:11:22Z</dcterms:created>
  <dcterms:modified xsi:type="dcterms:W3CDTF">2016-11-29T21:22:05Z</dcterms:modified>
</cp:coreProperties>
</file>